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32BB48-D14A-49E6-A411-0820AF7773CE}" type="datetimeFigureOut">
              <a:rPr lang="de-AT" smtClean="0"/>
              <a:t>11.04.2015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EAEDC-C165-4CB5-8200-A59279B4FB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88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32BB48-D14A-49E6-A411-0820AF7773CE}" type="datetimeFigureOut">
              <a:rPr lang="de-AT" smtClean="0"/>
              <a:t>11.04.2015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EAEDC-C165-4CB5-8200-A59279B4FB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885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32BB48-D14A-49E6-A411-0820AF7773CE}" type="datetimeFigureOut">
              <a:rPr lang="de-AT" smtClean="0"/>
              <a:t>11.04.2015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EAEDC-C165-4CB5-8200-A59279B4FB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262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32BB48-D14A-49E6-A411-0820AF7773CE}" type="datetimeFigureOut">
              <a:rPr lang="de-AT" smtClean="0"/>
              <a:t>11.04.2015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EAEDC-C165-4CB5-8200-A59279B4FB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84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32BB48-D14A-49E6-A411-0820AF7773CE}" type="datetimeFigureOut">
              <a:rPr lang="de-AT" smtClean="0"/>
              <a:t>11.04.2015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EAEDC-C165-4CB5-8200-A59279B4FB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1901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32BB48-D14A-49E6-A411-0820AF7773CE}" type="datetimeFigureOut">
              <a:rPr lang="de-AT" smtClean="0"/>
              <a:t>11.04.2015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EAEDC-C165-4CB5-8200-A59279B4FB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27063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32BB48-D14A-49E6-A411-0820AF7773CE}" type="datetimeFigureOut">
              <a:rPr lang="de-AT" smtClean="0"/>
              <a:t>11.04.2015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EAEDC-C165-4CB5-8200-A59279B4FB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739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32BB48-D14A-49E6-A411-0820AF7773CE}" type="datetimeFigureOut">
              <a:rPr lang="de-AT" smtClean="0"/>
              <a:t>11.04.2015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EAEDC-C165-4CB5-8200-A59279B4FB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853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32BB48-D14A-49E6-A411-0820AF7773CE}" type="datetimeFigureOut">
              <a:rPr lang="de-AT" smtClean="0"/>
              <a:t>11.04.2015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EAEDC-C165-4CB5-8200-A59279B4FB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838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32BB48-D14A-49E6-A411-0820AF7773CE}" type="datetimeFigureOut">
              <a:rPr lang="de-AT" smtClean="0"/>
              <a:t>11.04.2015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EAEDC-C165-4CB5-8200-A59279B4FB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214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32BB48-D14A-49E6-A411-0820AF7773CE}" type="datetimeFigureOut">
              <a:rPr lang="de-AT" smtClean="0"/>
              <a:t>11.04.2015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EAEDC-C165-4CB5-8200-A59279B4FB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494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51520" y="6381328"/>
            <a:ext cx="75608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sz="1400" b="1" kern="120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ADI3 &gt;&gt; Geometrisches Operieren &gt;&gt; Transformationen &gt;&gt; Extrusion</a:t>
            </a:r>
            <a:endParaRPr lang="de-AT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201974"/>
            <a:ext cx="1944216" cy="48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41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136051" y="620688"/>
            <a:ext cx="66967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EXTRUSION</a:t>
            </a:r>
          </a:p>
          <a:p>
            <a:pPr algn="ctr"/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Anwendung: Schiebkörper</a:t>
            </a:r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Schiebflächen)</a:t>
            </a:r>
            <a:endParaRPr lang="de-AT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007691" y="1700808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b="1" dirty="0" smtClean="0">
                <a:solidFill>
                  <a:srgbClr val="0000CC"/>
                </a:solidFill>
              </a:rPr>
              <a:t>Erzeugung eines </a:t>
            </a:r>
            <a:r>
              <a:rPr lang="de-DE" b="1" dirty="0" smtClean="0">
                <a:solidFill>
                  <a:srgbClr val="FF0000"/>
                </a:solidFill>
              </a:rPr>
              <a:t>Profileisens</a:t>
            </a:r>
            <a:r>
              <a:rPr lang="de-DE" b="1" dirty="0" smtClean="0">
                <a:solidFill>
                  <a:srgbClr val="0000CC"/>
                </a:solidFill>
              </a:rPr>
              <a:t> </a:t>
            </a:r>
            <a:br>
              <a:rPr lang="de-DE" b="1" dirty="0" smtClean="0">
                <a:solidFill>
                  <a:srgbClr val="0000CC"/>
                </a:solidFill>
              </a:rPr>
            </a:br>
            <a:r>
              <a:rPr lang="de-DE" b="1" dirty="0" smtClean="0">
                <a:solidFill>
                  <a:srgbClr val="0000CC"/>
                </a:solidFill>
              </a:rPr>
              <a:t>aus einem Polygon durch Extrusion entlang einer Strecke</a:t>
            </a:r>
            <a:endParaRPr lang="de-DE" b="1" dirty="0">
              <a:solidFill>
                <a:srgbClr val="0000CC"/>
              </a:solidFill>
            </a:endParaRPr>
          </a:p>
        </p:txBody>
      </p:sp>
      <p:sp>
        <p:nvSpPr>
          <p:cNvPr id="3" name="Gestreifter Pfeil nach rechts 2"/>
          <p:cNvSpPr/>
          <p:nvPr/>
        </p:nvSpPr>
        <p:spPr>
          <a:xfrm>
            <a:off x="2817749" y="3867804"/>
            <a:ext cx="420980" cy="232093"/>
          </a:xfrm>
          <a:prstGeom prst="stripedRightArrow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Gestreifter Pfeil nach rechts 15"/>
          <p:cNvSpPr/>
          <p:nvPr/>
        </p:nvSpPr>
        <p:spPr>
          <a:xfrm>
            <a:off x="5675921" y="3867803"/>
            <a:ext cx="420980" cy="232093"/>
          </a:xfrm>
          <a:prstGeom prst="stripedRightArrow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82669"/>
            <a:ext cx="146013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2"/>
          <a:stretch/>
        </p:blipFill>
        <p:spPr bwMode="auto">
          <a:xfrm>
            <a:off x="3325090" y="2827093"/>
            <a:ext cx="1910541" cy="1899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965975"/>
            <a:ext cx="1582140" cy="162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276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628800"/>
            <a:ext cx="4600957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hteck 2"/>
          <p:cNvSpPr/>
          <p:nvPr/>
        </p:nvSpPr>
        <p:spPr>
          <a:xfrm>
            <a:off x="6876003" y="404664"/>
            <a:ext cx="2268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Lösungsschritte &gt;&gt;&gt;</a:t>
            </a:r>
            <a:endParaRPr lang="de-D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539552" y="3068960"/>
            <a:ext cx="1768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/>
              <a:t>Raster </a:t>
            </a:r>
            <a:r>
              <a:rPr lang="de-DE" b="1" dirty="0" smtClean="0"/>
              <a:t> festlegen</a:t>
            </a:r>
            <a:endParaRPr lang="de-DE" b="1" dirty="0"/>
          </a:p>
        </p:txBody>
      </p:sp>
      <p:sp>
        <p:nvSpPr>
          <p:cNvPr id="6" name="Rechteck 5"/>
          <p:cNvSpPr/>
          <p:nvPr/>
        </p:nvSpPr>
        <p:spPr>
          <a:xfrm>
            <a:off x="323528" y="548680"/>
            <a:ext cx="2955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Vorbereitungen für das Profil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16"/>
          <a:stretch/>
        </p:blipFill>
        <p:spPr bwMode="auto">
          <a:xfrm>
            <a:off x="1979712" y="2417204"/>
            <a:ext cx="1747049" cy="21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417204"/>
            <a:ext cx="2367346" cy="2180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hteck 1"/>
          <p:cNvSpPr/>
          <p:nvPr/>
        </p:nvSpPr>
        <p:spPr>
          <a:xfrm>
            <a:off x="1763688" y="1556792"/>
            <a:ext cx="2808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Linienstärke 3 einstellen</a:t>
            </a:r>
            <a:endParaRPr lang="de-DE" b="1" dirty="0"/>
          </a:p>
        </p:txBody>
      </p:sp>
      <p:sp>
        <p:nvSpPr>
          <p:cNvPr id="3" name="Rechteck 2"/>
          <p:cNvSpPr/>
          <p:nvPr/>
        </p:nvSpPr>
        <p:spPr>
          <a:xfrm>
            <a:off x="5899689" y="1556792"/>
            <a:ext cx="2086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/>
              <a:t>Objektfarbe wählen</a:t>
            </a:r>
            <a:endParaRPr lang="de-DE" b="1" dirty="0"/>
          </a:p>
        </p:txBody>
      </p:sp>
      <p:sp>
        <p:nvSpPr>
          <p:cNvPr id="6" name="Rechteck 5"/>
          <p:cNvSpPr/>
          <p:nvPr/>
        </p:nvSpPr>
        <p:spPr>
          <a:xfrm>
            <a:off x="6876003" y="404664"/>
            <a:ext cx="2268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Lösungsschritte &gt;&gt;&gt;</a:t>
            </a:r>
            <a:endParaRPr lang="de-D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23528" y="548680"/>
            <a:ext cx="2955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Vorbereitungen für das Profil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10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422178"/>
            <a:ext cx="2351616" cy="268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Gruppieren 17"/>
          <p:cNvGrpSpPr/>
          <p:nvPr/>
        </p:nvGrpSpPr>
        <p:grpSpPr>
          <a:xfrm>
            <a:off x="5868144" y="2348880"/>
            <a:ext cx="2880320" cy="3651558"/>
            <a:chOff x="5868144" y="2458958"/>
            <a:chExt cx="2880320" cy="3651558"/>
          </a:xfrm>
        </p:grpSpPr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2" y="3086181"/>
              <a:ext cx="2271312" cy="3024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Rechteck 1"/>
            <p:cNvSpPr/>
            <p:nvPr/>
          </p:nvSpPr>
          <p:spPr>
            <a:xfrm>
              <a:off x="5868144" y="2458958"/>
              <a:ext cx="288032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b="1" dirty="0"/>
                <a:t>Polygon schließen und als</a:t>
              </a:r>
            </a:p>
            <a:p>
              <a:pPr algn="ctr"/>
              <a:r>
                <a:rPr lang="de-DE" b="1" dirty="0"/>
                <a:t>„Fläche“ definieren</a:t>
              </a:r>
              <a:endParaRPr lang="de-DE" b="1" dirty="0"/>
            </a:p>
          </p:txBody>
        </p:sp>
      </p:grpSp>
      <p:sp>
        <p:nvSpPr>
          <p:cNvPr id="7" name="Rechteck 6"/>
          <p:cNvSpPr/>
          <p:nvPr/>
        </p:nvSpPr>
        <p:spPr>
          <a:xfrm>
            <a:off x="501750" y="408999"/>
            <a:ext cx="1642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Profil zeichnen</a:t>
            </a:r>
            <a:endParaRPr lang="de-DE" b="1" dirty="0">
              <a:solidFill>
                <a:srgbClr val="FF0000"/>
              </a:solidFill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629033" y="1412776"/>
            <a:ext cx="2028825" cy="1595824"/>
            <a:chOff x="629033" y="1412776"/>
            <a:chExt cx="2028825" cy="1595824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033" y="1412776"/>
              <a:ext cx="2028825" cy="149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Ellipse 2"/>
            <p:cNvSpPr/>
            <p:nvPr/>
          </p:nvSpPr>
          <p:spPr>
            <a:xfrm>
              <a:off x="1067382" y="2432536"/>
              <a:ext cx="576064" cy="576064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251521" y="3356992"/>
            <a:ext cx="2783850" cy="2771532"/>
            <a:chOff x="251521" y="3356992"/>
            <a:chExt cx="2783850" cy="2771532"/>
          </a:xfrm>
        </p:grpSpPr>
        <p:grpSp>
          <p:nvGrpSpPr>
            <p:cNvPr id="5" name="Gruppieren 4"/>
            <p:cNvGrpSpPr/>
            <p:nvPr/>
          </p:nvGrpSpPr>
          <p:grpSpPr>
            <a:xfrm>
              <a:off x="251521" y="3356992"/>
              <a:ext cx="2783850" cy="2771532"/>
              <a:chOff x="251521" y="3356992"/>
              <a:chExt cx="2783850" cy="2771532"/>
            </a:xfrm>
          </p:grpSpPr>
          <p:pic>
            <p:nvPicPr>
              <p:cNvPr id="3075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521" y="3356992"/>
                <a:ext cx="2783850" cy="2771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9" name="Ellipse 8"/>
              <p:cNvSpPr/>
              <p:nvPr/>
            </p:nvSpPr>
            <p:spPr>
              <a:xfrm>
                <a:off x="2426353" y="4733838"/>
                <a:ext cx="576064" cy="576064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" name="Ellipse 9"/>
              <p:cNvSpPr/>
              <p:nvPr/>
            </p:nvSpPr>
            <p:spPr>
              <a:xfrm>
                <a:off x="251521" y="5123767"/>
                <a:ext cx="576064" cy="576064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" name="Ellipse 10"/>
              <p:cNvSpPr/>
              <p:nvPr/>
            </p:nvSpPr>
            <p:spPr>
              <a:xfrm>
                <a:off x="251521" y="3735515"/>
                <a:ext cx="576064" cy="576064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12" name="Gerade Verbindung mit Pfeil 11"/>
            <p:cNvCxnSpPr/>
            <p:nvPr/>
          </p:nvCxnSpPr>
          <p:spPr>
            <a:xfrm>
              <a:off x="539553" y="4346713"/>
              <a:ext cx="0" cy="67515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mit Pfeil 16"/>
            <p:cNvCxnSpPr/>
            <p:nvPr/>
          </p:nvCxnSpPr>
          <p:spPr>
            <a:xfrm flipV="1">
              <a:off x="971600" y="5021870"/>
              <a:ext cx="1368152" cy="38992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hteck 18"/>
          <p:cNvSpPr/>
          <p:nvPr/>
        </p:nvSpPr>
        <p:spPr>
          <a:xfrm>
            <a:off x="6876003" y="404664"/>
            <a:ext cx="2268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Lösungsschritte &gt;&gt;&gt;</a:t>
            </a:r>
            <a:endParaRPr lang="de-D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10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33575"/>
            <a:ext cx="2619375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753654"/>
            <a:ext cx="3588611" cy="3350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eck 4"/>
          <p:cNvSpPr/>
          <p:nvPr/>
        </p:nvSpPr>
        <p:spPr>
          <a:xfrm>
            <a:off x="444236" y="467380"/>
            <a:ext cx="2410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Schiebstrecke festlegen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876003" y="404664"/>
            <a:ext cx="2268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Lösungsschritte &gt;&gt;&gt;</a:t>
            </a:r>
            <a:endParaRPr lang="de-D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egende mit Linie 1 6"/>
          <p:cNvSpPr/>
          <p:nvPr/>
        </p:nvSpPr>
        <p:spPr>
          <a:xfrm>
            <a:off x="5508104" y="5229200"/>
            <a:ext cx="2304196" cy="576064"/>
          </a:xfrm>
          <a:prstGeom prst="borderCallout1">
            <a:avLst>
              <a:gd name="adj1" fmla="val 47851"/>
              <a:gd name="adj2" fmla="val -2886"/>
              <a:gd name="adj3" fmla="val -114604"/>
              <a:gd name="adj4" fmla="val -8836"/>
            </a:avLst>
          </a:prstGeom>
          <a:noFill/>
          <a:ln w="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2">
                    <a:lumMod val="75000"/>
                  </a:schemeClr>
                </a:solidFill>
              </a:rPr>
              <a:t>Strecke</a:t>
            </a:r>
            <a:br>
              <a:rPr lang="de-DE" sz="1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de-DE" sz="1400" dirty="0" smtClean="0">
                <a:solidFill>
                  <a:schemeClr val="tx2">
                    <a:lumMod val="75000"/>
                  </a:schemeClr>
                </a:solidFill>
              </a:rPr>
              <a:t>hier normal zur Profilebene</a:t>
            </a:r>
            <a:endParaRPr lang="de-AT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10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467544" y="436022"/>
            <a:ext cx="4667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Menü: 3D-Objekte </a:t>
            </a:r>
            <a:r>
              <a:rPr lang="de-DE" b="1" dirty="0">
                <a:solidFill>
                  <a:srgbClr val="FF0000"/>
                </a:solidFill>
              </a:rPr>
              <a:t>– </a:t>
            </a:r>
            <a:r>
              <a:rPr lang="de-DE" b="1" dirty="0" smtClean="0">
                <a:solidFill>
                  <a:srgbClr val="FF0000"/>
                </a:solidFill>
              </a:rPr>
              <a:t>weitere … </a:t>
            </a:r>
            <a:r>
              <a:rPr lang="de-DE" b="1" dirty="0">
                <a:solidFill>
                  <a:srgbClr val="FF0000"/>
                </a:solidFill>
              </a:rPr>
              <a:t>– </a:t>
            </a:r>
            <a:r>
              <a:rPr lang="de-DE" b="1" dirty="0" smtClean="0">
                <a:solidFill>
                  <a:srgbClr val="FF0000"/>
                </a:solidFill>
              </a:rPr>
              <a:t>Schiebflächen</a:t>
            </a:r>
            <a:endParaRPr lang="de-DE" b="1" dirty="0">
              <a:solidFill>
                <a:srgbClr val="FF0000"/>
              </a:solidFill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2381593" y="1751256"/>
            <a:ext cx="3805334" cy="3698384"/>
            <a:chOff x="2411760" y="1556792"/>
            <a:chExt cx="3805334" cy="3698384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1556792"/>
              <a:ext cx="3805334" cy="36768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Ellipse 7"/>
            <p:cNvSpPr/>
            <p:nvPr/>
          </p:nvSpPr>
          <p:spPr>
            <a:xfrm>
              <a:off x="4428276" y="4679112"/>
              <a:ext cx="576064" cy="576064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Rechteck 5"/>
          <p:cNvSpPr/>
          <p:nvPr/>
        </p:nvSpPr>
        <p:spPr>
          <a:xfrm>
            <a:off x="6876003" y="404664"/>
            <a:ext cx="2268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Lösungsschritte &gt;&gt;&gt;</a:t>
            </a:r>
            <a:endParaRPr lang="de-D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51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540727" y="2060848"/>
            <a:ext cx="3544865" cy="2639938"/>
            <a:chOff x="540727" y="2060848"/>
            <a:chExt cx="3544865" cy="2639938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727" y="2060848"/>
              <a:ext cx="3544865" cy="2639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Ellipse 3"/>
            <p:cNvSpPr/>
            <p:nvPr/>
          </p:nvSpPr>
          <p:spPr>
            <a:xfrm>
              <a:off x="2025128" y="2720568"/>
              <a:ext cx="576064" cy="576064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" name="Gruppieren 7"/>
          <p:cNvGrpSpPr/>
          <p:nvPr/>
        </p:nvGrpSpPr>
        <p:grpSpPr>
          <a:xfrm>
            <a:off x="4572000" y="1922834"/>
            <a:ext cx="3504645" cy="3335065"/>
            <a:chOff x="4572000" y="1922834"/>
            <a:chExt cx="3504645" cy="3335065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922834"/>
              <a:ext cx="3504645" cy="33350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Ellipse 4"/>
            <p:cNvSpPr/>
            <p:nvPr/>
          </p:nvSpPr>
          <p:spPr>
            <a:xfrm>
              <a:off x="6036290" y="2060848"/>
              <a:ext cx="576064" cy="576064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" name="Rechteck 8"/>
          <p:cNvSpPr/>
          <p:nvPr/>
        </p:nvSpPr>
        <p:spPr>
          <a:xfrm>
            <a:off x="395536" y="439193"/>
            <a:ext cx="1412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weiter mit …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6876003" y="404664"/>
            <a:ext cx="2268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Lösungsschritte &gt;&gt;&gt;</a:t>
            </a:r>
            <a:endParaRPr lang="de-D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51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323528" y="1916832"/>
            <a:ext cx="4092425" cy="3109918"/>
            <a:chOff x="323528" y="1916832"/>
            <a:chExt cx="4092425" cy="3109918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1916832"/>
              <a:ext cx="4092425" cy="3109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Ellipse 3"/>
            <p:cNvSpPr/>
            <p:nvPr/>
          </p:nvSpPr>
          <p:spPr>
            <a:xfrm>
              <a:off x="2081708" y="3861048"/>
              <a:ext cx="576064" cy="576064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5004048" y="1916832"/>
            <a:ext cx="3524199" cy="3813428"/>
            <a:chOff x="5004048" y="1916832"/>
            <a:chExt cx="3524199" cy="3813428"/>
          </a:xfrm>
        </p:grpSpPr>
        <p:grpSp>
          <p:nvGrpSpPr>
            <p:cNvPr id="3" name="Gruppieren 2"/>
            <p:cNvGrpSpPr/>
            <p:nvPr/>
          </p:nvGrpSpPr>
          <p:grpSpPr>
            <a:xfrm>
              <a:off x="5004048" y="1916832"/>
              <a:ext cx="3524199" cy="3019598"/>
              <a:chOff x="5004048" y="1916832"/>
              <a:chExt cx="3524199" cy="3019598"/>
            </a:xfrm>
          </p:grpSpPr>
          <p:pic>
            <p:nvPicPr>
              <p:cNvPr id="6147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04048" y="1916832"/>
                <a:ext cx="3524199" cy="30195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" name="Ellipse 4"/>
              <p:cNvSpPr/>
              <p:nvPr/>
            </p:nvSpPr>
            <p:spPr>
              <a:xfrm>
                <a:off x="5508104" y="4149080"/>
                <a:ext cx="576064" cy="576064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" name="Ovale Legende 5"/>
            <p:cNvSpPr/>
            <p:nvPr/>
          </p:nvSpPr>
          <p:spPr>
            <a:xfrm>
              <a:off x="6126600" y="5010180"/>
              <a:ext cx="1330848" cy="720080"/>
            </a:xfrm>
            <a:prstGeom prst="wedgeEllipseCallout">
              <a:avLst>
                <a:gd name="adj1" fmla="val -72785"/>
                <a:gd name="adj2" fmla="val -102582"/>
              </a:avLst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rgbClr val="FF0000"/>
                  </a:solidFill>
                </a:rPr>
                <a:t>Strecke nahe am Profil anklicken</a:t>
              </a:r>
              <a:endParaRPr lang="de-DE" sz="1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Rechteck 10"/>
          <p:cNvSpPr/>
          <p:nvPr/>
        </p:nvSpPr>
        <p:spPr>
          <a:xfrm>
            <a:off x="6876003" y="404664"/>
            <a:ext cx="2268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Lösungsschritte &gt;&gt;&gt;</a:t>
            </a:r>
            <a:endParaRPr lang="de-D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95536" y="439193"/>
            <a:ext cx="1412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weiter mit …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51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6124"/>
            <a:ext cx="2480934" cy="253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602559"/>
            <a:ext cx="2304255" cy="2362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23578"/>
            <a:ext cx="2271551" cy="2341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hteck 1"/>
          <p:cNvSpPr/>
          <p:nvPr/>
        </p:nvSpPr>
        <p:spPr>
          <a:xfrm>
            <a:off x="1690936" y="652046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Das fertige Profileisen  …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043608" y="1556792"/>
            <a:ext cx="1872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a</a:t>
            </a:r>
            <a:r>
              <a:rPr lang="de-DE" b="1" dirty="0" smtClean="0"/>
              <a:t>ls Drahtmodell</a:t>
            </a:r>
            <a:endParaRPr lang="de-DE" b="1" dirty="0"/>
          </a:p>
        </p:txBody>
      </p:sp>
      <p:sp>
        <p:nvSpPr>
          <p:cNvPr id="7" name="Rechteck 6"/>
          <p:cNvSpPr/>
          <p:nvPr/>
        </p:nvSpPr>
        <p:spPr>
          <a:xfrm>
            <a:off x="3563888" y="1556792"/>
            <a:ext cx="2060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a</a:t>
            </a:r>
            <a:r>
              <a:rPr lang="de-DE" b="1" dirty="0" smtClean="0"/>
              <a:t>ls Volumenmodell</a:t>
            </a:r>
            <a:endParaRPr lang="de-DE" b="1" dirty="0"/>
          </a:p>
        </p:txBody>
      </p:sp>
      <p:sp>
        <p:nvSpPr>
          <p:cNvPr id="8" name="Rechteck 7"/>
          <p:cNvSpPr/>
          <p:nvPr/>
        </p:nvSpPr>
        <p:spPr>
          <a:xfrm>
            <a:off x="6372198" y="1556792"/>
            <a:ext cx="2232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/>
              <a:t>als Volumenmodell</a:t>
            </a:r>
            <a:br>
              <a:rPr lang="de-DE" b="1" dirty="0" smtClean="0"/>
            </a:br>
            <a:r>
              <a:rPr lang="de-DE" b="1" dirty="0" smtClean="0"/>
              <a:t>schattiert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3451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Bildschirmpräsentation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wg2010</dc:creator>
  <cp:lastModifiedBy>wg2010</cp:lastModifiedBy>
  <cp:revision>56</cp:revision>
  <dcterms:created xsi:type="dcterms:W3CDTF">2014-04-13T14:55:34Z</dcterms:created>
  <dcterms:modified xsi:type="dcterms:W3CDTF">2015-04-11T21:15:55Z</dcterms:modified>
</cp:coreProperties>
</file>